
<file path=[Content_Types].xml><?xml version="1.0" encoding="utf-8"?>
<Types xmlns="http://schemas.openxmlformats.org/package/2006/content-types">
  <Override PartName="/ppt/slideLayouts/slideLayout4.xml" ContentType="application/vnd.openxmlformats-officedocument.presentationml.slideLayout+xml"/>
  <Default Extension="jpeg" ContentType="image/jpeg"/>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87" r:id="rId1"/>
  </p:sldMasterIdLst>
  <p:sldIdLst>
    <p:sldId id="257" r:id="rId2"/>
    <p:sldId id="256"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89" autoAdjust="0"/>
    <p:restoredTop sz="94580" autoAdjust="0"/>
  </p:normalViewPr>
  <p:slideViewPr>
    <p:cSldViewPr snapToGrid="0" snapToObjects="1">
      <p:cViewPr varScale="1">
        <p:scale>
          <a:sx n="80" d="100"/>
          <a:sy n="80" d="100"/>
        </p:scale>
        <p:origin x="-2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36E457-A0CC-4949-9B2C-FF7B3042785F}"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6E457-A0CC-4949-9B2C-FF7B3042785F}"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6E457-A0CC-4949-9B2C-FF7B3042785F}"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6E457-A0CC-4949-9B2C-FF7B3042785F}"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6E457-A0CC-4949-9B2C-FF7B3042785F}" type="datetimeFigureOut">
              <a:rPr lang="en-US" smtClean="0"/>
              <a:t>10/10/13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36E457-A0CC-4949-9B2C-FF7B3042785F}"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36E457-A0CC-4949-9B2C-FF7B3042785F}" type="datetimeFigureOut">
              <a:rPr lang="en-US" smtClean="0"/>
              <a:t>10/10/13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36E457-A0CC-4949-9B2C-FF7B3042785F}" type="datetimeFigureOut">
              <a:rPr lang="en-US" smtClean="0"/>
              <a:t>10/10/13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6E457-A0CC-4949-9B2C-FF7B3042785F}" type="datetimeFigureOut">
              <a:rPr lang="en-US" smtClean="0"/>
              <a:t>10/10/13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6E457-A0CC-4949-9B2C-FF7B3042785F}"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6E457-A0CC-4949-9B2C-FF7B3042785F}" type="datetimeFigureOut">
              <a:rPr lang="en-US" smtClean="0"/>
              <a:t>10/10/13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7A77E-5116-7F45-A6D7-7BE1C8AAF3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6E457-A0CC-4949-9B2C-FF7B3042785F}" type="datetimeFigureOut">
              <a:rPr lang="en-US" smtClean="0"/>
              <a:t>10/10/13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7A77E-5116-7F45-A6D7-7BE1C8AAF3E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5125"/>
            <a:ext cx="8229600" cy="1143000"/>
          </a:xfrm>
        </p:spPr>
        <p:txBody>
          <a:bodyPr>
            <a:normAutofit fontScale="90000"/>
          </a:bodyPr>
          <a:lstStyle/>
          <a:p>
            <a:r>
              <a:rPr lang="en-US" dirty="0" smtClean="0"/>
              <a:t>“There was something in her attitude, in her whole appearance…which suggested the regal woman, the one who rules, who looks on, who stands alone”</a:t>
            </a:r>
            <a:r>
              <a:rPr lang="en-US" dirty="0" smtClean="0"/>
              <a:t/>
            </a:r>
            <a:br>
              <a:rPr lang="en-US" dirty="0" smtClean="0"/>
            </a:br>
            <a:r>
              <a:rPr lang="en-US" dirty="0" smtClean="0"/>
              <a:t/>
            </a:r>
            <a:br>
              <a:rPr lang="en-US" dirty="0" smtClean="0"/>
            </a:br>
            <a:r>
              <a:rPr lang="en-US" dirty="0" smtClean="0"/>
              <a:t>(Page 84)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4500" dirty="0" smtClean="0"/>
              <a:t>More context in previous </a:t>
            </a:r>
            <a:r>
              <a:rPr lang="en-US" sz="4500" dirty="0" err="1" smtClean="0"/>
              <a:t>sentence(s</a:t>
            </a:r>
            <a:r>
              <a:rPr lang="en-US" sz="4500" dirty="0" smtClean="0"/>
              <a:t>)</a:t>
            </a:r>
            <a:br>
              <a:rPr lang="en-US" sz="4500" dirty="0" smtClean="0"/>
            </a:br>
            <a:r>
              <a:rPr lang="en-US" sz="4500" dirty="0" smtClean="0"/>
              <a:t/>
            </a:r>
            <a:br>
              <a:rPr lang="en-US" sz="4500" dirty="0" smtClean="0"/>
            </a:br>
            <a:r>
              <a:rPr lang="en-US" sz="4800" dirty="0" smtClean="0"/>
              <a:t>At Edna’s twenty-ninth birthday dinner party, </a:t>
            </a:r>
            <a:r>
              <a:rPr lang="en-US" sz="4500" dirty="0" smtClean="0"/>
              <a:t>“There was something in her attitude, in her whole appearance…which suggested the regal woman, the one who rules, who looks on, who stands alone” (Chopin 84). </a:t>
            </a:r>
            <a:endParaRPr lang="en-US" sz="45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777874"/>
            <a:ext cx="8229600" cy="5572125"/>
          </a:xfrm>
        </p:spPr>
        <p:txBody>
          <a:bodyPr anchor="t">
            <a:normAutofit fontScale="90000"/>
          </a:bodyPr>
          <a:lstStyle/>
          <a:p>
            <a:pPr algn="l"/>
            <a:r>
              <a:rPr lang="en-US" dirty="0" smtClean="0"/>
              <a:t/>
            </a:r>
            <a:br>
              <a:rPr lang="en-US" dirty="0" smtClean="0"/>
            </a:br>
            <a:r>
              <a:rPr lang="en-US" dirty="0" smtClean="0"/>
              <a:t>At Edna’s twenty-ninth birthday dinner party, she </a:t>
            </a:r>
            <a:r>
              <a:rPr lang="en-US" dirty="0" smtClean="0"/>
              <a:t>appears</a:t>
            </a:r>
            <a:r>
              <a:rPr lang="en-US" dirty="0" smtClean="0"/>
              <a:t> reborn: “There was something in her attitude, in her whole appearance…which suggested the regal woman, the one who rules, who looks on, who stands alone” (Chopin 84).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5400" dirty="0" smtClean="0"/>
              <a:t>At Edna’s twenty-ninth birthday dinner party, she appears reborn:</a:t>
            </a:r>
            <a:r>
              <a:rPr lang="en-US" sz="5000" dirty="0" smtClean="0"/>
              <a:t> “There [is] something in her attitude, in her whole appearance…which </a:t>
            </a:r>
            <a:r>
              <a:rPr lang="en-US" sz="5000" dirty="0" err="1" smtClean="0"/>
              <a:t>suggest[s</a:t>
            </a:r>
            <a:r>
              <a:rPr lang="en-US" sz="5000" dirty="0" smtClean="0"/>
              <a:t>] the regal woman, the one who rules, who looks on, who stands alone” (Chopin 84)</a:t>
            </a:r>
            <a:endParaRPr lang="en-US" sz="5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3600" dirty="0" smtClean="0"/>
              <a:t>At Edna’s twenty-ninth birthday dinner party, she appears reborn: </a:t>
            </a:r>
            <a:r>
              <a:rPr lang="en-US" sz="3500" dirty="0" smtClean="0"/>
              <a:t>“There [is] something in her attitude, in her whole appearance…which </a:t>
            </a:r>
            <a:r>
              <a:rPr lang="en-US" sz="3500" dirty="0" err="1" smtClean="0"/>
              <a:t>suggest[s</a:t>
            </a:r>
            <a:r>
              <a:rPr lang="en-US" sz="3500" dirty="0" smtClean="0"/>
              <a:t>] the regal woman, the one who rules, who looks on, who stands alone” (Chopin 84). </a:t>
            </a:r>
            <a:br>
              <a:rPr lang="en-US" sz="3500" dirty="0" smtClean="0"/>
            </a:br>
            <a:r>
              <a:rPr lang="en-US" sz="3500" dirty="0"/>
              <a:t/>
            </a:r>
            <a:br>
              <a:rPr lang="en-US" sz="3500" dirty="0"/>
            </a:br>
            <a:r>
              <a:rPr lang="en-US" sz="3500" dirty="0" smtClean="0"/>
              <a:t>In this moment, Edna is not depicted as just any member of royalty, but as female royalty, “a woman” and “regal” queen, “</a:t>
            </a:r>
            <a:r>
              <a:rPr lang="en-US" sz="3500" dirty="0" err="1" smtClean="0"/>
              <a:t>stand[ing</a:t>
            </a:r>
            <a:r>
              <a:rPr lang="en-US" sz="3500" dirty="0" smtClean="0"/>
              <a:t>]” strong and ruling over her subjects, or guests. </a:t>
            </a:r>
            <a:endParaRPr lang="en-US" sz="35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3600" dirty="0" smtClean="0"/>
              <a:t>At Edna’s twenty-ninth birthday dinner party, she appears reborn: </a:t>
            </a:r>
            <a:r>
              <a:rPr lang="en-US" sz="3500" dirty="0" smtClean="0"/>
              <a:t>“There [is] something in her attitude, in her whole appearance…which </a:t>
            </a:r>
            <a:r>
              <a:rPr lang="en-US" sz="3500" dirty="0" err="1" smtClean="0"/>
              <a:t>suggest[s</a:t>
            </a:r>
            <a:r>
              <a:rPr lang="en-US" sz="3500" dirty="0" smtClean="0"/>
              <a:t>] the regal woman, the one who rules, who looks on, who stands alone” (Chopin 84). </a:t>
            </a:r>
            <a:br>
              <a:rPr lang="en-US" sz="3500" dirty="0" smtClean="0"/>
            </a:br>
            <a:r>
              <a:rPr lang="en-US" sz="3500" dirty="0"/>
              <a:t/>
            </a:r>
            <a:br>
              <a:rPr lang="en-US" sz="3500" dirty="0"/>
            </a:br>
            <a:r>
              <a:rPr lang="en-US" sz="3500" dirty="0" smtClean="0"/>
              <a:t>Chopin emphasizes that it is not only Edna’s “attitude” but also her “appearance” which conveys this aura of royalty, suggesting that Edna has undergone a complete change of being—one that is both emotional and physical. </a:t>
            </a:r>
            <a:endParaRPr lang="en-US" sz="35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3600" dirty="0" smtClean="0"/>
              <a:t>At Edna’s twenty-ninth birthday dinner party, she appears reborn: </a:t>
            </a:r>
            <a:r>
              <a:rPr lang="en-US" sz="3500" dirty="0" smtClean="0"/>
              <a:t>“There [is] something in her attitude, in her whole appearance…which </a:t>
            </a:r>
            <a:r>
              <a:rPr lang="en-US" sz="3500" dirty="0" err="1" smtClean="0"/>
              <a:t>suggest[s</a:t>
            </a:r>
            <a:r>
              <a:rPr lang="en-US" sz="3500" dirty="0" smtClean="0"/>
              <a:t>] the regal woman, the one who rules, who looks on, who stands alone” (Chopin 84). </a:t>
            </a:r>
            <a:br>
              <a:rPr lang="en-US" sz="3500" dirty="0" smtClean="0"/>
            </a:br>
            <a:r>
              <a:rPr lang="en-US" sz="3500" dirty="0" smtClean="0"/>
              <a:t/>
            </a:r>
            <a:br>
              <a:rPr lang="en-US" sz="3500" dirty="0" smtClean="0"/>
            </a:br>
            <a:r>
              <a:rPr lang="en-US" sz="3500" dirty="0" smtClean="0"/>
              <a:t>Chopin’s use of repetition when describing Edna as “</a:t>
            </a:r>
            <a:r>
              <a:rPr lang="en-US" sz="3500" dirty="0" smtClean="0"/>
              <a:t>the one who rules, who looks on, who stands alone” </a:t>
            </a:r>
            <a:r>
              <a:rPr lang="en-US" sz="3500" dirty="0" smtClean="0"/>
              <a:t> highlights Edna’s newfound transcendence and independence.</a:t>
            </a:r>
            <a:endParaRPr lang="en-US" sz="35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Autofit/>
          </a:bodyPr>
          <a:lstStyle/>
          <a:p>
            <a:pPr algn="l"/>
            <a:r>
              <a:rPr lang="en-US" sz="3200" smtClean="0"/>
              <a:t>At Edna’s twenty-ninth birthday dinner party, she appears reborn: </a:t>
            </a:r>
            <a:r>
              <a:rPr lang="en-US" sz="3000" smtClean="0"/>
              <a:t>“</a:t>
            </a:r>
            <a:r>
              <a:rPr lang="en-US" sz="3000" dirty="0" smtClean="0"/>
              <a:t>There [is] something in her attitude, in her whole appearance…which </a:t>
            </a:r>
            <a:r>
              <a:rPr lang="en-US" sz="3000" dirty="0" err="1" smtClean="0"/>
              <a:t>suggest[s</a:t>
            </a:r>
            <a:r>
              <a:rPr lang="en-US" sz="3000" dirty="0" smtClean="0"/>
              <a:t>] the regal woman, the one who rules, who looks on, who stands alone” (Chopin 84). In this moment, Edna is not depicted as just any member of royalty, but as female royalty, “a woman” and “regal” queen, “</a:t>
            </a:r>
            <a:r>
              <a:rPr lang="en-US" sz="3000" dirty="0" err="1" smtClean="0"/>
              <a:t>stand[ing</a:t>
            </a:r>
            <a:r>
              <a:rPr lang="en-US" sz="3000" dirty="0" smtClean="0"/>
              <a:t>]” strong and ruling over her subjects, or guests. Chopin emphasizes that it is not only Edna’s “attitude” but also her “appearance” which conveys this aura of royalty, suggesting that Edna has undergone a complete change of being—one that is both emotional and physical. Moreover, Chopin’s use of repetition when describing Edna as “</a:t>
            </a:r>
            <a:r>
              <a:rPr lang="en-US" sz="3000" dirty="0" smtClean="0"/>
              <a:t>the one who rules, who looks on, who stands alone” </a:t>
            </a:r>
            <a:r>
              <a:rPr lang="en-US" sz="3000" dirty="0" smtClean="0"/>
              <a:t> serves to highlight Edna’s newfound transcendence and independence.</a:t>
            </a:r>
            <a:endParaRPr lang="en-US" sz="3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667</Words>
  <Application>Microsoft Macintosh PowerPoint</Application>
  <PresentationFormat>On-screen Show (4:3)</PresentationFormat>
  <Paragraphs>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“There was something in her attitude, in her whole appearance…which suggested the regal woman, the one who rules, who looks on, who stands alone”_x0016_  (Page 84)</vt:lpstr>
      <vt:lpstr>More context in previous sentence(s)  At Edna’s twenty-ninth birthday dinner party, “There was something in her attitude, in her whole appearance…which suggested the regal woman, the one who rules, who looks on, who stands alone” (Chopin 84). </vt:lpstr>
      <vt:lpstr> At Edna’s twenty-ninth birthday dinner party, she appears reborn: “There was something in her attitude, in her whole appearance…which suggested the regal woman, the one who rules, who looks on, who stands alone” (Chopin 84).  </vt:lpstr>
      <vt:lpstr>At Edna’s twenty-ninth birthday dinner party, she appears reborn: “There [is] something in her attitude, in her whole appearance…which suggest[s] the regal woman, the one who rules, who looks on, who stands alone” (Chopin 84)</vt:lpstr>
      <vt:lpstr>At Edna’s twenty-ninth birthday dinner party, she appears reborn: “There [is] something in her attitude, in her whole appearance…which suggest[s] the regal woman, the one who rules, who looks on, who stands alone” (Chopin 84).   In this moment, Edna is not depicted as just any member of royalty, but as female royalty, “a woman” and “regal” queen, “stand[ing]” strong and ruling over her subjects, or guests. </vt:lpstr>
      <vt:lpstr>At Edna’s twenty-ninth birthday dinner party, she appears reborn: “There [is] something in her attitude, in her whole appearance…which suggest[s] the regal woman, the one who rules, who looks on, who stands alone” (Chopin 84).   Chopin emphasizes that it is not only Edna’s “attitude” but also her “appearance” which conveys this aura of royalty, suggesting that Edna has undergone a complete change of being—one that is both emotional and physical. </vt:lpstr>
      <vt:lpstr>At Edna’s twenty-ninth birthday dinner party, she appears reborn: “There [is] something in her attitude, in her whole appearance…which suggest[s] the regal woman, the one who rules, who looks on, who stands alone” (Chopin 84).   Chopin’s use of repetition when describing Edna as “the one who rules, who looks on, who stands alone”  highlights Edna’s newfound transcendence and independence.</vt:lpstr>
      <vt:lpstr>At Edna’s twenty-ninth birthday dinner party, she appears reborn: “There [is] something in her attitude, in her whole appearance…which suggest[s] the regal woman, the one who rules, who looks on, who stands alone” (Chopin 84). In this moment, Edna is not depicted as just any member of royalty, but as female royalty, “a woman” and “regal” queen, “stand[ing]” strong and ruling over her subjects, or guests. Chopin emphasizes that it is not only Edna’s “attitude” but also her “appearance” which conveys this aura of royalty, suggesting that Edna has undergone a complete change of being—one that is both emotional and physical. Moreover, Chopin’s use of repetition when describing Edna as “the one who rules, who looks on, who stands alone”  serves to highlight Edna’s newfound transcendence and independence.</vt:lpstr>
    </vt:vector>
  </TitlesOfParts>
  <Company>wps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During Edna’s dinner party, “There [is] something in her attitude, in her whole appearance…which suggest[s] the regal woman, the one who rules, who looks on, who stands alone” (Chopin 84). In this moment, Edna is depicted as a “regal” queen, “stand[ing]” strong and ruling over her subjects, or guests. Chopin emphasizes that it is not only Edna’s “attitude” but also her “appearance” which conveys a sense of feminine royalty, suggesting that Edna has undergone a complete change of being—one that is both emotional and physical. Moreover, Chopin’s use of repetition when describing Edna as “the one who rules, who looks on, who stands alone”  highlights Edna’s newfound transcendence and independence..   </dc:title>
  <dc:creator>wpsadmin WPS</dc:creator>
  <cp:lastModifiedBy>wpsadmin WPS</cp:lastModifiedBy>
  <cp:revision>4</cp:revision>
  <dcterms:created xsi:type="dcterms:W3CDTF">2013-10-10T13:32:07Z</dcterms:created>
  <dcterms:modified xsi:type="dcterms:W3CDTF">2013-10-10T14:15:18Z</dcterms:modified>
</cp:coreProperties>
</file>